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9799300" cy="28800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CC66"/>
    <a:srgbClr val="00FF00"/>
    <a:srgbClr val="99FF66"/>
    <a:srgbClr val="00FFCC"/>
    <a:srgbClr val="33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21" d="100"/>
          <a:sy n="21" d="100"/>
        </p:scale>
        <p:origin x="112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948" y="4713405"/>
            <a:ext cx="16829405" cy="10026815"/>
          </a:xfrm>
        </p:spPr>
        <p:txBody>
          <a:bodyPr anchor="b"/>
          <a:lstStyle>
            <a:lvl1pPr algn="ctr">
              <a:defRPr sz="12992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913" y="15126892"/>
            <a:ext cx="14849475" cy="6953434"/>
          </a:xfrm>
        </p:spPr>
        <p:txBody>
          <a:bodyPr/>
          <a:lstStyle>
            <a:lvl1pPr marL="0" indent="0" algn="ctr">
              <a:buNone/>
              <a:defRPr sz="5197"/>
            </a:lvl1pPr>
            <a:lvl2pPr marL="989975" indent="0" algn="ctr">
              <a:buNone/>
              <a:defRPr sz="4331"/>
            </a:lvl2pPr>
            <a:lvl3pPr marL="1979950" indent="0" algn="ctr">
              <a:buNone/>
              <a:defRPr sz="3898"/>
            </a:lvl3pPr>
            <a:lvl4pPr marL="2969925" indent="0" algn="ctr">
              <a:buNone/>
              <a:defRPr sz="3464"/>
            </a:lvl4pPr>
            <a:lvl5pPr marL="3959901" indent="0" algn="ctr">
              <a:buNone/>
              <a:defRPr sz="3464"/>
            </a:lvl5pPr>
            <a:lvl6pPr marL="4949876" indent="0" algn="ctr">
              <a:buNone/>
              <a:defRPr sz="3464"/>
            </a:lvl6pPr>
            <a:lvl7pPr marL="5939851" indent="0" algn="ctr">
              <a:buNone/>
              <a:defRPr sz="3464"/>
            </a:lvl7pPr>
            <a:lvl8pPr marL="6929826" indent="0" algn="ctr">
              <a:buNone/>
              <a:defRPr sz="3464"/>
            </a:lvl8pPr>
            <a:lvl9pPr marL="7919801" indent="0" algn="ctr">
              <a:buNone/>
              <a:defRPr sz="3464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544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333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8875" y="1533356"/>
            <a:ext cx="4269224" cy="24407029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1203" y="1533356"/>
            <a:ext cx="12560181" cy="2440702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139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900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891" y="7180114"/>
            <a:ext cx="17076896" cy="11980175"/>
          </a:xfrm>
        </p:spPr>
        <p:txBody>
          <a:bodyPr anchor="b"/>
          <a:lstStyle>
            <a:lvl1pPr>
              <a:defRPr sz="12992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891" y="19273626"/>
            <a:ext cx="17076896" cy="6300091"/>
          </a:xfrm>
        </p:spPr>
        <p:txBody>
          <a:bodyPr/>
          <a:lstStyle>
            <a:lvl1pPr marL="0" indent="0">
              <a:buNone/>
              <a:defRPr sz="5197">
                <a:solidFill>
                  <a:schemeClr val="tx1"/>
                </a:solidFill>
              </a:defRPr>
            </a:lvl1pPr>
            <a:lvl2pPr marL="989975" indent="0">
              <a:buNone/>
              <a:defRPr sz="4331">
                <a:solidFill>
                  <a:schemeClr val="tx1">
                    <a:tint val="75000"/>
                  </a:schemeClr>
                </a:solidFill>
              </a:defRPr>
            </a:lvl2pPr>
            <a:lvl3pPr marL="1979950" indent="0">
              <a:buNone/>
              <a:defRPr sz="3898">
                <a:solidFill>
                  <a:schemeClr val="tx1">
                    <a:tint val="75000"/>
                  </a:schemeClr>
                </a:solidFill>
              </a:defRPr>
            </a:lvl3pPr>
            <a:lvl4pPr marL="2969925" indent="0">
              <a:buNone/>
              <a:defRPr sz="3464">
                <a:solidFill>
                  <a:schemeClr val="tx1">
                    <a:tint val="75000"/>
                  </a:schemeClr>
                </a:solidFill>
              </a:defRPr>
            </a:lvl4pPr>
            <a:lvl5pPr marL="3959901" indent="0">
              <a:buNone/>
              <a:defRPr sz="3464">
                <a:solidFill>
                  <a:schemeClr val="tx1">
                    <a:tint val="75000"/>
                  </a:schemeClr>
                </a:solidFill>
              </a:defRPr>
            </a:lvl5pPr>
            <a:lvl6pPr marL="4949876" indent="0">
              <a:buNone/>
              <a:defRPr sz="3464">
                <a:solidFill>
                  <a:schemeClr val="tx1">
                    <a:tint val="75000"/>
                  </a:schemeClr>
                </a:solidFill>
              </a:defRPr>
            </a:lvl6pPr>
            <a:lvl7pPr marL="5939851" indent="0">
              <a:buNone/>
              <a:defRPr sz="3464">
                <a:solidFill>
                  <a:schemeClr val="tx1">
                    <a:tint val="75000"/>
                  </a:schemeClr>
                </a:solidFill>
              </a:defRPr>
            </a:lvl7pPr>
            <a:lvl8pPr marL="6929826" indent="0">
              <a:buNone/>
              <a:defRPr sz="3464">
                <a:solidFill>
                  <a:schemeClr val="tx1">
                    <a:tint val="75000"/>
                  </a:schemeClr>
                </a:solidFill>
              </a:defRPr>
            </a:lvl8pPr>
            <a:lvl9pPr marL="7919801" indent="0">
              <a:buNone/>
              <a:defRPr sz="34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285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1202" y="7666780"/>
            <a:ext cx="8414703" cy="1827360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3395" y="7666780"/>
            <a:ext cx="8414703" cy="1827360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795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781" y="1533362"/>
            <a:ext cx="17076896" cy="556675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783" y="7060106"/>
            <a:ext cx="8376031" cy="3460049"/>
          </a:xfrm>
        </p:spPr>
        <p:txBody>
          <a:bodyPr anchor="b"/>
          <a:lstStyle>
            <a:lvl1pPr marL="0" indent="0">
              <a:buNone/>
              <a:defRPr sz="5197" b="1"/>
            </a:lvl1pPr>
            <a:lvl2pPr marL="989975" indent="0">
              <a:buNone/>
              <a:defRPr sz="4331" b="1"/>
            </a:lvl2pPr>
            <a:lvl3pPr marL="1979950" indent="0">
              <a:buNone/>
              <a:defRPr sz="3898" b="1"/>
            </a:lvl3pPr>
            <a:lvl4pPr marL="2969925" indent="0">
              <a:buNone/>
              <a:defRPr sz="3464" b="1"/>
            </a:lvl4pPr>
            <a:lvl5pPr marL="3959901" indent="0">
              <a:buNone/>
              <a:defRPr sz="3464" b="1"/>
            </a:lvl5pPr>
            <a:lvl6pPr marL="4949876" indent="0">
              <a:buNone/>
              <a:defRPr sz="3464" b="1"/>
            </a:lvl6pPr>
            <a:lvl7pPr marL="5939851" indent="0">
              <a:buNone/>
              <a:defRPr sz="3464" b="1"/>
            </a:lvl7pPr>
            <a:lvl8pPr marL="6929826" indent="0">
              <a:buNone/>
              <a:defRPr sz="3464" b="1"/>
            </a:lvl8pPr>
            <a:lvl9pPr marL="7919801" indent="0">
              <a:buNone/>
              <a:defRPr sz="3464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783" y="10520155"/>
            <a:ext cx="8376031" cy="1547356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3397" y="7060106"/>
            <a:ext cx="8417281" cy="3460049"/>
          </a:xfrm>
        </p:spPr>
        <p:txBody>
          <a:bodyPr anchor="b"/>
          <a:lstStyle>
            <a:lvl1pPr marL="0" indent="0">
              <a:buNone/>
              <a:defRPr sz="5197" b="1"/>
            </a:lvl1pPr>
            <a:lvl2pPr marL="989975" indent="0">
              <a:buNone/>
              <a:defRPr sz="4331" b="1"/>
            </a:lvl2pPr>
            <a:lvl3pPr marL="1979950" indent="0">
              <a:buNone/>
              <a:defRPr sz="3898" b="1"/>
            </a:lvl3pPr>
            <a:lvl4pPr marL="2969925" indent="0">
              <a:buNone/>
              <a:defRPr sz="3464" b="1"/>
            </a:lvl4pPr>
            <a:lvl5pPr marL="3959901" indent="0">
              <a:buNone/>
              <a:defRPr sz="3464" b="1"/>
            </a:lvl5pPr>
            <a:lvl6pPr marL="4949876" indent="0">
              <a:buNone/>
              <a:defRPr sz="3464" b="1"/>
            </a:lvl6pPr>
            <a:lvl7pPr marL="5939851" indent="0">
              <a:buNone/>
              <a:defRPr sz="3464" b="1"/>
            </a:lvl7pPr>
            <a:lvl8pPr marL="6929826" indent="0">
              <a:buNone/>
              <a:defRPr sz="3464" b="1"/>
            </a:lvl8pPr>
            <a:lvl9pPr marL="7919801" indent="0">
              <a:buNone/>
              <a:defRPr sz="3464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3397" y="10520155"/>
            <a:ext cx="8417281" cy="1547356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27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3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272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781" y="1920028"/>
            <a:ext cx="6385790" cy="6720099"/>
          </a:xfrm>
        </p:spPr>
        <p:txBody>
          <a:bodyPr anchor="b"/>
          <a:lstStyle>
            <a:lvl1pPr>
              <a:defRPr sz="692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7281" y="4146734"/>
            <a:ext cx="10023396" cy="20466969"/>
          </a:xfrm>
        </p:spPr>
        <p:txBody>
          <a:bodyPr/>
          <a:lstStyle>
            <a:lvl1pPr>
              <a:defRPr sz="6929"/>
            </a:lvl1pPr>
            <a:lvl2pPr>
              <a:defRPr sz="6063"/>
            </a:lvl2pPr>
            <a:lvl3pPr>
              <a:defRPr sz="5197"/>
            </a:lvl3pPr>
            <a:lvl4pPr>
              <a:defRPr sz="4331"/>
            </a:lvl4pPr>
            <a:lvl5pPr>
              <a:defRPr sz="4331"/>
            </a:lvl5pPr>
            <a:lvl6pPr>
              <a:defRPr sz="4331"/>
            </a:lvl6pPr>
            <a:lvl7pPr>
              <a:defRPr sz="4331"/>
            </a:lvl7pPr>
            <a:lvl8pPr>
              <a:defRPr sz="4331"/>
            </a:lvl8pPr>
            <a:lvl9pPr>
              <a:defRPr sz="4331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781" y="8640127"/>
            <a:ext cx="6385790" cy="16006905"/>
          </a:xfrm>
        </p:spPr>
        <p:txBody>
          <a:bodyPr/>
          <a:lstStyle>
            <a:lvl1pPr marL="0" indent="0">
              <a:buNone/>
              <a:defRPr sz="3464"/>
            </a:lvl1pPr>
            <a:lvl2pPr marL="989975" indent="0">
              <a:buNone/>
              <a:defRPr sz="3031"/>
            </a:lvl2pPr>
            <a:lvl3pPr marL="1979950" indent="0">
              <a:buNone/>
              <a:defRPr sz="2598"/>
            </a:lvl3pPr>
            <a:lvl4pPr marL="2969925" indent="0">
              <a:buNone/>
              <a:defRPr sz="2165"/>
            </a:lvl4pPr>
            <a:lvl5pPr marL="3959901" indent="0">
              <a:buNone/>
              <a:defRPr sz="2165"/>
            </a:lvl5pPr>
            <a:lvl6pPr marL="4949876" indent="0">
              <a:buNone/>
              <a:defRPr sz="2165"/>
            </a:lvl6pPr>
            <a:lvl7pPr marL="5939851" indent="0">
              <a:buNone/>
              <a:defRPr sz="2165"/>
            </a:lvl7pPr>
            <a:lvl8pPr marL="6929826" indent="0">
              <a:buNone/>
              <a:defRPr sz="2165"/>
            </a:lvl8pPr>
            <a:lvl9pPr marL="7919801" indent="0">
              <a:buNone/>
              <a:defRPr sz="216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5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781" y="1920028"/>
            <a:ext cx="6385790" cy="6720099"/>
          </a:xfrm>
        </p:spPr>
        <p:txBody>
          <a:bodyPr anchor="b"/>
          <a:lstStyle>
            <a:lvl1pPr>
              <a:defRPr sz="692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7281" y="4146734"/>
            <a:ext cx="10023396" cy="20466969"/>
          </a:xfrm>
        </p:spPr>
        <p:txBody>
          <a:bodyPr anchor="t"/>
          <a:lstStyle>
            <a:lvl1pPr marL="0" indent="0">
              <a:buNone/>
              <a:defRPr sz="6929"/>
            </a:lvl1pPr>
            <a:lvl2pPr marL="989975" indent="0">
              <a:buNone/>
              <a:defRPr sz="6063"/>
            </a:lvl2pPr>
            <a:lvl3pPr marL="1979950" indent="0">
              <a:buNone/>
              <a:defRPr sz="5197"/>
            </a:lvl3pPr>
            <a:lvl4pPr marL="2969925" indent="0">
              <a:buNone/>
              <a:defRPr sz="4331"/>
            </a:lvl4pPr>
            <a:lvl5pPr marL="3959901" indent="0">
              <a:buNone/>
              <a:defRPr sz="4331"/>
            </a:lvl5pPr>
            <a:lvl6pPr marL="4949876" indent="0">
              <a:buNone/>
              <a:defRPr sz="4331"/>
            </a:lvl6pPr>
            <a:lvl7pPr marL="5939851" indent="0">
              <a:buNone/>
              <a:defRPr sz="4331"/>
            </a:lvl7pPr>
            <a:lvl8pPr marL="6929826" indent="0">
              <a:buNone/>
              <a:defRPr sz="4331"/>
            </a:lvl8pPr>
            <a:lvl9pPr marL="7919801" indent="0">
              <a:buNone/>
              <a:defRPr sz="4331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781" y="8640127"/>
            <a:ext cx="6385790" cy="16006905"/>
          </a:xfrm>
        </p:spPr>
        <p:txBody>
          <a:bodyPr/>
          <a:lstStyle>
            <a:lvl1pPr marL="0" indent="0">
              <a:buNone/>
              <a:defRPr sz="3464"/>
            </a:lvl1pPr>
            <a:lvl2pPr marL="989975" indent="0">
              <a:buNone/>
              <a:defRPr sz="3031"/>
            </a:lvl2pPr>
            <a:lvl3pPr marL="1979950" indent="0">
              <a:buNone/>
              <a:defRPr sz="2598"/>
            </a:lvl3pPr>
            <a:lvl4pPr marL="2969925" indent="0">
              <a:buNone/>
              <a:defRPr sz="2165"/>
            </a:lvl4pPr>
            <a:lvl5pPr marL="3959901" indent="0">
              <a:buNone/>
              <a:defRPr sz="2165"/>
            </a:lvl5pPr>
            <a:lvl6pPr marL="4949876" indent="0">
              <a:buNone/>
              <a:defRPr sz="2165"/>
            </a:lvl6pPr>
            <a:lvl7pPr marL="5939851" indent="0">
              <a:buNone/>
              <a:defRPr sz="2165"/>
            </a:lvl7pPr>
            <a:lvl8pPr marL="6929826" indent="0">
              <a:buNone/>
              <a:defRPr sz="2165"/>
            </a:lvl8pPr>
            <a:lvl9pPr marL="7919801" indent="0">
              <a:buNone/>
              <a:defRPr sz="216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926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1202" y="1533362"/>
            <a:ext cx="17076896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1202" y="7666780"/>
            <a:ext cx="17076896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1202" y="26693734"/>
            <a:ext cx="4454843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D481F-F868-4008-902F-5F0BA8E14CB9}" type="datetimeFigureOut">
              <a:rPr lang="zh-TW" altLang="en-US" smtClean="0"/>
              <a:t>2022/1/26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8518" y="26693734"/>
            <a:ext cx="668226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3255" y="26693734"/>
            <a:ext cx="4454843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407D-39C6-4B65-AC9A-80CECE600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070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79950" rtl="0" eaLnBrk="1" latinLnBrk="0" hangingPunct="1">
        <a:lnSpc>
          <a:spcPct val="90000"/>
        </a:lnSpc>
        <a:spcBef>
          <a:spcPct val="0"/>
        </a:spcBef>
        <a:buNone/>
        <a:defRPr sz="95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4988" indent="-494988" algn="l" defTabSz="1979950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6063" kern="1200">
          <a:solidFill>
            <a:schemeClr val="tx1"/>
          </a:solidFill>
          <a:latin typeface="+mn-lt"/>
          <a:ea typeface="+mn-ea"/>
          <a:cs typeface="+mn-cs"/>
        </a:defRPr>
      </a:lvl1pPr>
      <a:lvl2pPr marL="1484963" indent="-494988" algn="l" defTabSz="197995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2pPr>
      <a:lvl3pPr marL="2474938" indent="-494988" algn="l" defTabSz="197995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4331" kern="1200">
          <a:solidFill>
            <a:schemeClr val="tx1"/>
          </a:solidFill>
          <a:latin typeface="+mn-lt"/>
          <a:ea typeface="+mn-ea"/>
          <a:cs typeface="+mn-cs"/>
        </a:defRPr>
      </a:lvl3pPr>
      <a:lvl4pPr marL="3464913" indent="-494988" algn="l" defTabSz="197995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898" kern="1200">
          <a:solidFill>
            <a:schemeClr val="tx1"/>
          </a:solidFill>
          <a:latin typeface="+mn-lt"/>
          <a:ea typeface="+mn-ea"/>
          <a:cs typeface="+mn-cs"/>
        </a:defRPr>
      </a:lvl4pPr>
      <a:lvl5pPr marL="4454888" indent="-494988" algn="l" defTabSz="197995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898" kern="1200">
          <a:solidFill>
            <a:schemeClr val="tx1"/>
          </a:solidFill>
          <a:latin typeface="+mn-lt"/>
          <a:ea typeface="+mn-ea"/>
          <a:cs typeface="+mn-cs"/>
        </a:defRPr>
      </a:lvl5pPr>
      <a:lvl6pPr marL="5444863" indent="-494988" algn="l" defTabSz="197995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898" kern="1200">
          <a:solidFill>
            <a:schemeClr val="tx1"/>
          </a:solidFill>
          <a:latin typeface="+mn-lt"/>
          <a:ea typeface="+mn-ea"/>
          <a:cs typeface="+mn-cs"/>
        </a:defRPr>
      </a:lvl6pPr>
      <a:lvl7pPr marL="6434839" indent="-494988" algn="l" defTabSz="197995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898" kern="1200">
          <a:solidFill>
            <a:schemeClr val="tx1"/>
          </a:solidFill>
          <a:latin typeface="+mn-lt"/>
          <a:ea typeface="+mn-ea"/>
          <a:cs typeface="+mn-cs"/>
        </a:defRPr>
      </a:lvl7pPr>
      <a:lvl8pPr marL="7424814" indent="-494988" algn="l" defTabSz="197995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898" kern="1200">
          <a:solidFill>
            <a:schemeClr val="tx1"/>
          </a:solidFill>
          <a:latin typeface="+mn-lt"/>
          <a:ea typeface="+mn-ea"/>
          <a:cs typeface="+mn-cs"/>
        </a:defRPr>
      </a:lvl8pPr>
      <a:lvl9pPr marL="8414789" indent="-494988" algn="l" defTabSz="197995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8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950" rtl="0" eaLnBrk="1" latinLnBrk="0" hangingPunct="1">
        <a:defRPr sz="3898" kern="1200">
          <a:solidFill>
            <a:schemeClr val="tx1"/>
          </a:solidFill>
          <a:latin typeface="+mn-lt"/>
          <a:ea typeface="+mn-ea"/>
          <a:cs typeface="+mn-cs"/>
        </a:defRPr>
      </a:lvl1pPr>
      <a:lvl2pPr marL="989975" algn="l" defTabSz="1979950" rtl="0" eaLnBrk="1" latinLnBrk="0" hangingPunct="1">
        <a:defRPr sz="3898" kern="1200">
          <a:solidFill>
            <a:schemeClr val="tx1"/>
          </a:solidFill>
          <a:latin typeface="+mn-lt"/>
          <a:ea typeface="+mn-ea"/>
          <a:cs typeface="+mn-cs"/>
        </a:defRPr>
      </a:lvl2pPr>
      <a:lvl3pPr marL="1979950" algn="l" defTabSz="1979950" rtl="0" eaLnBrk="1" latinLnBrk="0" hangingPunct="1">
        <a:defRPr sz="3898" kern="1200">
          <a:solidFill>
            <a:schemeClr val="tx1"/>
          </a:solidFill>
          <a:latin typeface="+mn-lt"/>
          <a:ea typeface="+mn-ea"/>
          <a:cs typeface="+mn-cs"/>
        </a:defRPr>
      </a:lvl3pPr>
      <a:lvl4pPr marL="2969925" algn="l" defTabSz="1979950" rtl="0" eaLnBrk="1" latinLnBrk="0" hangingPunct="1">
        <a:defRPr sz="3898" kern="1200">
          <a:solidFill>
            <a:schemeClr val="tx1"/>
          </a:solidFill>
          <a:latin typeface="+mn-lt"/>
          <a:ea typeface="+mn-ea"/>
          <a:cs typeface="+mn-cs"/>
        </a:defRPr>
      </a:lvl4pPr>
      <a:lvl5pPr marL="3959901" algn="l" defTabSz="1979950" rtl="0" eaLnBrk="1" latinLnBrk="0" hangingPunct="1">
        <a:defRPr sz="3898" kern="1200">
          <a:solidFill>
            <a:schemeClr val="tx1"/>
          </a:solidFill>
          <a:latin typeface="+mn-lt"/>
          <a:ea typeface="+mn-ea"/>
          <a:cs typeface="+mn-cs"/>
        </a:defRPr>
      </a:lvl5pPr>
      <a:lvl6pPr marL="4949876" algn="l" defTabSz="1979950" rtl="0" eaLnBrk="1" latinLnBrk="0" hangingPunct="1">
        <a:defRPr sz="3898" kern="1200">
          <a:solidFill>
            <a:schemeClr val="tx1"/>
          </a:solidFill>
          <a:latin typeface="+mn-lt"/>
          <a:ea typeface="+mn-ea"/>
          <a:cs typeface="+mn-cs"/>
        </a:defRPr>
      </a:lvl6pPr>
      <a:lvl7pPr marL="5939851" algn="l" defTabSz="1979950" rtl="0" eaLnBrk="1" latinLnBrk="0" hangingPunct="1">
        <a:defRPr sz="3898" kern="1200">
          <a:solidFill>
            <a:schemeClr val="tx1"/>
          </a:solidFill>
          <a:latin typeface="+mn-lt"/>
          <a:ea typeface="+mn-ea"/>
          <a:cs typeface="+mn-cs"/>
        </a:defRPr>
      </a:lvl7pPr>
      <a:lvl8pPr marL="6929826" algn="l" defTabSz="1979950" rtl="0" eaLnBrk="1" latinLnBrk="0" hangingPunct="1">
        <a:defRPr sz="3898" kern="1200">
          <a:solidFill>
            <a:schemeClr val="tx1"/>
          </a:solidFill>
          <a:latin typeface="+mn-lt"/>
          <a:ea typeface="+mn-ea"/>
          <a:cs typeface="+mn-cs"/>
        </a:defRPr>
      </a:lvl8pPr>
      <a:lvl9pPr marL="7919801" algn="l" defTabSz="1979950" rtl="0" eaLnBrk="1" latinLnBrk="0" hangingPunct="1">
        <a:defRPr sz="38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-1"/>
            <a:ext cx="19799300" cy="288004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圓角矩形 22"/>
          <p:cNvSpPr/>
          <p:nvPr/>
        </p:nvSpPr>
        <p:spPr>
          <a:xfrm>
            <a:off x="683894" y="18828320"/>
            <a:ext cx="18721960" cy="24331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圓角矩形 21"/>
          <p:cNvSpPr/>
          <p:nvPr/>
        </p:nvSpPr>
        <p:spPr>
          <a:xfrm>
            <a:off x="683894" y="17044805"/>
            <a:ext cx="18721960" cy="24331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圓角矩形 20"/>
          <p:cNvSpPr/>
          <p:nvPr/>
        </p:nvSpPr>
        <p:spPr>
          <a:xfrm>
            <a:off x="683894" y="15154803"/>
            <a:ext cx="18721960" cy="24331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圓角矩形 19"/>
          <p:cNvSpPr/>
          <p:nvPr/>
        </p:nvSpPr>
        <p:spPr>
          <a:xfrm>
            <a:off x="683894" y="13292272"/>
            <a:ext cx="18721960" cy="24331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圓角矩形 17"/>
          <p:cNvSpPr/>
          <p:nvPr/>
        </p:nvSpPr>
        <p:spPr>
          <a:xfrm>
            <a:off x="683894" y="9874675"/>
            <a:ext cx="18740248" cy="24331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圓角矩形 18"/>
          <p:cNvSpPr/>
          <p:nvPr/>
        </p:nvSpPr>
        <p:spPr>
          <a:xfrm>
            <a:off x="683894" y="11486567"/>
            <a:ext cx="18749392" cy="24331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683895" y="8097996"/>
            <a:ext cx="18749009" cy="24331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圓角矩形 24"/>
          <p:cNvSpPr/>
          <p:nvPr/>
        </p:nvSpPr>
        <p:spPr>
          <a:xfrm>
            <a:off x="683895" y="5264552"/>
            <a:ext cx="18749010" cy="24331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/>
          <p:cNvSpPr/>
          <p:nvPr/>
        </p:nvSpPr>
        <p:spPr>
          <a:xfrm>
            <a:off x="683895" y="7090708"/>
            <a:ext cx="18749010" cy="24331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圓角矩形 25"/>
          <p:cNvSpPr/>
          <p:nvPr/>
        </p:nvSpPr>
        <p:spPr>
          <a:xfrm>
            <a:off x="683895" y="3992913"/>
            <a:ext cx="18749010" cy="24331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圓角矩形 26"/>
          <p:cNvSpPr/>
          <p:nvPr/>
        </p:nvSpPr>
        <p:spPr>
          <a:xfrm>
            <a:off x="683895" y="2098734"/>
            <a:ext cx="18749010" cy="24331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857250" y="21509748"/>
            <a:ext cx="18402300" cy="39515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zh-TW" sz="5400" b="1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5400" b="1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進入醫院務必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全程配戴口罩、配合量測體溫、提供健保卡</a:t>
            </a:r>
            <a:r>
              <a:rPr lang="zh-TW" altLang="en-US" sz="5400" b="1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配院方查詢。</a:t>
            </a:r>
            <a:endParaRPr lang="en-US" altLang="zh-TW" sz="5400" b="1" dirty="0" smtClean="0">
              <a:solidFill>
                <a:prstClr val="white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5400" b="1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5400" b="1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陪病者有</a:t>
            </a:r>
            <a:r>
              <a:rPr lang="zh-TW" altLang="en-US" sz="7200" b="1" u="sng" dirty="0">
                <a:solidFill>
                  <a:srgbClr val="00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呼吸道症狀</a:t>
            </a:r>
            <a:r>
              <a:rPr lang="zh-TW" altLang="en-US" sz="7200" b="1" u="sng" dirty="0" smtClean="0">
                <a:solidFill>
                  <a:srgbClr val="00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者</a:t>
            </a:r>
            <a:r>
              <a:rPr lang="zh-TW" altLang="en-US" sz="54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發燒</a:t>
            </a:r>
            <a:r>
              <a:rPr lang="zh-TW" altLang="en-US" sz="5400" b="1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請勿陪、探病。</a:t>
            </a:r>
            <a:endParaRPr lang="en-US" altLang="zh-TW" sz="5400" b="1" dirty="0" smtClean="0">
              <a:solidFill>
                <a:prstClr val="white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5400" b="1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54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居家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隔離、居家檢疫、自主健康管理者</a:t>
            </a:r>
            <a:r>
              <a:rPr lang="zh-TW" altLang="en-US" sz="5400" b="1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，請勿陪、探病。</a:t>
            </a:r>
            <a:endParaRPr lang="en-US" altLang="zh-TW" sz="5400" b="1" dirty="0">
              <a:solidFill>
                <a:prstClr val="white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圖片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573" y="226743"/>
            <a:ext cx="6881930" cy="1565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矩形 10"/>
          <p:cNvSpPr>
            <a:spLocks noChangeArrowheads="1"/>
          </p:cNvSpPr>
          <p:nvPr/>
        </p:nvSpPr>
        <p:spPr bwMode="auto">
          <a:xfrm>
            <a:off x="15994503" y="569033"/>
            <a:ext cx="3440965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rgbClr val="0C21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  <a:ea typeface="標楷體" panose="03000509000000000000" pitchFamily="65" charset="-120"/>
              </a:rPr>
              <a:t>台中東區分院</a:t>
            </a:r>
            <a:endParaRPr kumimoji="0" lang="zh-TW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8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100" b="0" i="0" u="none" strike="noStrike" cap="none" normalizeH="0" baseline="0" dirty="0" smtClean="0">
                <a:ln>
                  <a:noFill/>
                </a:ln>
                <a:solidFill>
                  <a:srgbClr val="0C21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  <a:ea typeface="標楷體" panose="03000509000000000000" pitchFamily="65" charset="-120"/>
              </a:rPr>
              <a:t>       </a:t>
            </a: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rgbClr val="0C21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  <a:ea typeface="標楷體" panose="03000509000000000000" pitchFamily="65" charset="-120"/>
              </a:rPr>
              <a:t>Taichung East District branch courts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857250" y="163294"/>
            <a:ext cx="8058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依臺中市政府</a:t>
            </a:r>
            <a:endParaRPr lang="en-US" altLang="zh-TW" sz="5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陪探病管理措施公告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25868671"/>
            <a:ext cx="19799300" cy="29317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本院得依衛生福利部規定適時調整。</a:t>
            </a:r>
            <a:endParaRPr lang="en-US" altLang="zh-TW" sz="5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拒絕規避或妨礙上述防疫措施，依法可處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千至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1.5</a:t>
            </a:r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萬元罰緩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827792" y="5264552"/>
            <a:ext cx="6732000" cy="79200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1141484" y="3698708"/>
            <a:ext cx="176951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門診、檢查室：</a:t>
            </a:r>
            <a:r>
              <a:rPr lang="zh-TW" altLang="en-US" sz="5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陪診</a:t>
            </a:r>
            <a:r>
              <a:rPr lang="en-US" altLang="zh-TW" sz="5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5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含看護、家屬等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住院：</a:t>
            </a:r>
            <a:r>
              <a:rPr lang="zh-TW" altLang="en-US" sz="5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陪病</a:t>
            </a:r>
            <a:r>
              <a:rPr lang="en-US" altLang="zh-TW" sz="5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5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含看護、家屬等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en-US" altLang="zh-TW" sz="5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5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5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sz="5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日起全院禁止探病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，符合例外情形者得經醫院主治醫師</a:t>
            </a:r>
            <a:endParaRPr lang="en-US" altLang="zh-TW" sz="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同意探視者，應出具探視日前三天內抗原快篩檢測陰性證明；</a:t>
            </a:r>
            <a:endParaRPr lang="en-US" altLang="zh-TW" sz="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探病者為完成疫苗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劑達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含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以上者，以公費篩檢；未完</a:t>
            </a:r>
            <a:endParaRPr lang="en-US" altLang="zh-TW" sz="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成者以自費篩檢。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5808427" y="2431288"/>
            <a:ext cx="34511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111/01/24</a:t>
            </a:r>
            <a:r>
              <a:rPr lang="zh-TW" altLang="en-US" sz="4000" dirty="0" smtClean="0"/>
              <a:t>製作</a:t>
            </a:r>
            <a:endParaRPr lang="zh-TW" altLang="en-US" sz="4000" dirty="0"/>
          </a:p>
        </p:txBody>
      </p:sp>
      <p:sp>
        <p:nvSpPr>
          <p:cNvPr id="6" name="圓角矩形 5"/>
          <p:cNvSpPr/>
          <p:nvPr/>
        </p:nvSpPr>
        <p:spPr>
          <a:xfrm>
            <a:off x="1141485" y="2635897"/>
            <a:ext cx="7154256" cy="960747"/>
          </a:xfrm>
          <a:prstGeom prst="roundRect">
            <a:avLst/>
          </a:prstGeom>
          <a:solidFill>
            <a:srgbClr val="00CC6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b="1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陪診、陪</a:t>
            </a:r>
            <a:r>
              <a:rPr lang="zh-TW" altLang="en-US" sz="5000" b="1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病、探病管理</a:t>
            </a:r>
            <a:endParaRPr lang="zh-TW" altLang="en-US" sz="5000" b="1" dirty="0">
              <a:solidFill>
                <a:prstClr val="white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141485" y="9193141"/>
            <a:ext cx="4125459" cy="85912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zh-TW" altLang="en-US" sz="5000" b="1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陪病篩檢規定</a:t>
            </a:r>
            <a:endParaRPr lang="zh-TW" altLang="en-US" sz="5000" b="1" dirty="0">
              <a:solidFill>
                <a:prstClr val="white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141484" y="10073168"/>
            <a:ext cx="1769515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陪病人員即日起應實名登錄且出具：</a:t>
            </a:r>
            <a:endParaRPr lang="en-US" altLang="zh-TW" sz="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入院日前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天內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PCR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檢測陰性證明</a:t>
            </a:r>
            <a:endParaRPr lang="en-US" altLang="zh-TW" sz="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完整接種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COVID-19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疫苗第二劑疫苗達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含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以上之紀</a:t>
            </a:r>
            <a:endParaRPr lang="en-US" altLang="zh-TW" sz="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錄，並須配合出示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COVID-19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疫苗紀錄黃卡紙本或健保快</a:t>
            </a:r>
            <a:endParaRPr lang="en-US" altLang="zh-TW" sz="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易通或數位新冠病毒健康證明。</a:t>
            </a:r>
            <a:endParaRPr lang="en-US" altLang="zh-TW" sz="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陪病者未能提供疫苗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劑相關接種紀錄或打完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劑未滿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天須</a:t>
            </a:r>
            <a:endParaRPr lang="en-US" altLang="zh-TW" sz="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檢附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天內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PCR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檢測陰性證明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(2/1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日起全面自費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，並配合每周</a:t>
            </a:r>
            <a:endParaRPr lang="en-US" altLang="zh-TW" sz="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定期自費抗原快篩。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1141485" y="17368329"/>
            <a:ext cx="4125459" cy="969902"/>
          </a:xfrm>
          <a:prstGeom prst="roundRect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zh-TW" altLang="en-US" sz="5000" b="1" dirty="0" smtClean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門禁管制時間</a:t>
            </a:r>
            <a:endParaRPr lang="zh-TW" altLang="en-US" sz="5000" b="1" dirty="0">
              <a:solidFill>
                <a:prstClr val="white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141484" y="18468003"/>
            <a:ext cx="176951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星期一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星期五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21:00~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隔日上午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7:00</a:t>
            </a:r>
          </a:p>
          <a:p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星期六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13:00~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星期一上午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7:00</a:t>
            </a:r>
          </a:p>
          <a:p>
            <a:r>
              <a:rPr lang="zh-TW" altLang="en-US" sz="5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以上時段請出示陪病證</a:t>
            </a:r>
            <a:endParaRPr lang="en-US" altLang="zh-TW" sz="5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63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376</Words>
  <Application>Microsoft Office PowerPoint</Application>
  <PresentationFormat>自訂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Bookman Old Style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S05</dc:creator>
  <cp:lastModifiedBy>cmuh</cp:lastModifiedBy>
  <cp:revision>16</cp:revision>
  <dcterms:created xsi:type="dcterms:W3CDTF">2021-08-30T08:13:32Z</dcterms:created>
  <dcterms:modified xsi:type="dcterms:W3CDTF">2022-01-26T05:44:26Z</dcterms:modified>
</cp:coreProperties>
</file>