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10799763" cy="1511935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1" d="100"/>
          <a:sy n="41" d="100"/>
        </p:scale>
        <p:origin x="223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60" cy="498135"/>
          </a:xfrm>
          <a:prstGeom prst="rect">
            <a:avLst/>
          </a:prstGeom>
        </p:spPr>
        <p:txBody>
          <a:bodyPr vert="horz" lIns="95251" tIns="47625" rIns="95251" bIns="47625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60" cy="498135"/>
          </a:xfrm>
          <a:prstGeom prst="rect">
            <a:avLst/>
          </a:prstGeom>
        </p:spPr>
        <p:txBody>
          <a:bodyPr vert="horz" lIns="95251" tIns="47625" rIns="95251" bIns="47625" rtlCol="0"/>
          <a:lstStyle>
            <a:lvl1pPr algn="r">
              <a:defRPr sz="1300"/>
            </a:lvl1pPr>
          </a:lstStyle>
          <a:p>
            <a:fld id="{044211CD-2226-4190-A7E8-5E6F847928D0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41425"/>
            <a:ext cx="2390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1" tIns="47625" rIns="95251" bIns="4762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251" tIns="47625" rIns="95251" bIns="47625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60" cy="498134"/>
          </a:xfrm>
          <a:prstGeom prst="rect">
            <a:avLst/>
          </a:prstGeom>
        </p:spPr>
        <p:txBody>
          <a:bodyPr vert="horz" lIns="95251" tIns="47625" rIns="95251" bIns="47625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60" cy="498134"/>
          </a:xfrm>
          <a:prstGeom prst="rect">
            <a:avLst/>
          </a:prstGeom>
        </p:spPr>
        <p:txBody>
          <a:bodyPr vert="horz" lIns="95251" tIns="47625" rIns="95251" bIns="47625" rtlCol="0" anchor="b"/>
          <a:lstStyle>
            <a:lvl1pPr algn="r">
              <a:defRPr sz="1300"/>
            </a:lvl1pPr>
          </a:lstStyle>
          <a:p>
            <a:fld id="{E76FB1F7-6824-4835-A50E-4806B07AAB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50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1pPr>
    <a:lvl2pPr marL="653288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2pPr>
    <a:lvl3pPr marL="1306575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3pPr>
    <a:lvl4pPr marL="1959864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4pPr>
    <a:lvl5pPr marL="2613152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5pPr>
    <a:lvl6pPr marL="3266441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6pPr>
    <a:lvl7pPr marL="3919728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7pPr>
    <a:lvl8pPr marL="4573016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8pPr>
    <a:lvl9pPr marL="5226304" algn="l" defTabSz="1306575" rtl="0" eaLnBrk="1" latinLnBrk="0" hangingPunct="1">
      <a:defRPr sz="17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474395"/>
            <a:ext cx="9179799" cy="5263774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7941160"/>
            <a:ext cx="8099822" cy="36503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32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37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804966"/>
            <a:ext cx="2328699" cy="128129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804966"/>
            <a:ext cx="6851100" cy="128129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76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56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769342"/>
            <a:ext cx="9314796" cy="6289229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0118069"/>
            <a:ext cx="9314796" cy="330735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7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4024827"/>
            <a:ext cx="4589899" cy="95930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4024827"/>
            <a:ext cx="4589899" cy="95930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5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804969"/>
            <a:ext cx="9314796" cy="29223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706342"/>
            <a:ext cx="4568805" cy="181642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522763"/>
            <a:ext cx="4568805" cy="81231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706342"/>
            <a:ext cx="4591306" cy="181642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522763"/>
            <a:ext cx="4591306" cy="81231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29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88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77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07957"/>
            <a:ext cx="3483205" cy="3527848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176910"/>
            <a:ext cx="5467380" cy="10744538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535805"/>
            <a:ext cx="3483205" cy="8403140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81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07957"/>
            <a:ext cx="3483205" cy="3527848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176910"/>
            <a:ext cx="5467380" cy="10744538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535805"/>
            <a:ext cx="3483205" cy="8403140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46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804969"/>
            <a:ext cx="9314796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4024827"/>
            <a:ext cx="9314796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4013401"/>
            <a:ext cx="242994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C30E-5E96-4AC8-9548-6D8F62C1FACE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4013401"/>
            <a:ext cx="364492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4013401"/>
            <a:ext cx="242994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C172C-7A59-442C-880D-4E1123DF64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7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圓角 3">
            <a:extLst>
              <a:ext uri="{FF2B5EF4-FFF2-40B4-BE49-F238E27FC236}">
                <a16:creationId xmlns:a16="http://schemas.microsoft.com/office/drawing/2014/main" id="{637B0A07-DC48-452D-AF14-44C8E0DEB37F}"/>
              </a:ext>
            </a:extLst>
          </p:cNvPr>
          <p:cNvSpPr/>
          <p:nvPr/>
        </p:nvSpPr>
        <p:spPr>
          <a:xfrm>
            <a:off x="99163" y="79616"/>
            <a:ext cx="10547034" cy="955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983" tIns="40993" rIns="81983" bIns="409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依中央疫情指揮中心「醫院因應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醫療應變措施」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1EE32A-8866-4BD5-BD00-09A1F5599FA1}"/>
              </a:ext>
            </a:extLst>
          </p:cNvPr>
          <p:cNvSpPr/>
          <p:nvPr/>
        </p:nvSpPr>
        <p:spPr>
          <a:xfrm>
            <a:off x="8236574" y="2039005"/>
            <a:ext cx="2409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112/04/10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施行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EB374061-B9AD-4CCC-919A-D4BBE2350316}"/>
              </a:ext>
            </a:extLst>
          </p:cNvPr>
          <p:cNvSpPr/>
          <p:nvPr/>
        </p:nvSpPr>
        <p:spPr>
          <a:xfrm>
            <a:off x="179909" y="2681842"/>
            <a:ext cx="10466289" cy="230381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3326" tIns="36663" rIns="73326" bIns="366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971" indent="-274971" algn="just">
              <a:buFont typeface="+mj-lt"/>
              <a:buAutoNum type="arabicPeriod"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探病時段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限一次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(10:30~11:30)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，每名住院病人每次至多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名訪客為原則。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74971" indent="-274971" algn="just">
              <a:buFont typeface="+mj-lt"/>
              <a:buAutoNum type="arabicPeriod"/>
            </a:pPr>
            <a:r>
              <a:rPr lang="en-US" altLang="zh-TW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有COVID-19相關症狀</a:t>
            </a:r>
            <a:r>
              <a:rPr lang="zh-TW" altLang="en-US" sz="27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700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自主健康管理期間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應儘量避免探病。</a:t>
            </a:r>
            <a:endParaRPr lang="en-US" altLang="zh-TW" sz="27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en-US" altLang="zh-TW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27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必要探病，應出具探視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當日採檢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之自費家用快篩陰性證明。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C66C2554-0FA7-42EC-8FAE-47C48ACF4E9B}"/>
              </a:ext>
            </a:extLst>
          </p:cNvPr>
          <p:cNvSpPr/>
          <p:nvPr/>
        </p:nvSpPr>
        <p:spPr>
          <a:xfrm>
            <a:off x="153561" y="2001186"/>
            <a:ext cx="2081368" cy="64972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983" tIns="40993" rIns="81983" bIns="409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探病規定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ACB0C44-CA2D-44E2-A430-C7A316A9FBF3}"/>
              </a:ext>
            </a:extLst>
          </p:cNvPr>
          <p:cNvSpPr/>
          <p:nvPr/>
        </p:nvSpPr>
        <p:spPr>
          <a:xfrm>
            <a:off x="99163" y="9345864"/>
            <a:ext cx="10492636" cy="168535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3326" tIns="36663" rIns="73326" bIns="366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門禁期間請出示陪病證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buFont typeface="+mj-lt"/>
              <a:buAutoNum type="arabicPeriod"/>
            </a:pP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星期一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星期五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21:00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隔   日 上午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06:00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buFont typeface="+mj-lt"/>
              <a:buAutoNum type="arabicPeriod"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星期六               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12:00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星期一上午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06:00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225F5E0C-7AA3-492C-B1A1-8A99E3316D4A}"/>
              </a:ext>
            </a:extLst>
          </p:cNvPr>
          <p:cNvSpPr/>
          <p:nvPr/>
        </p:nvSpPr>
        <p:spPr>
          <a:xfrm>
            <a:off x="99163" y="12076255"/>
            <a:ext cx="10547034" cy="235669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3326" tIns="36663" rIns="73326" bIns="366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醫院務必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配合</a:t>
            </a:r>
            <a:r>
              <a:rPr lang="zh-TW" altLang="en-US" sz="27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全程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佩戴</a:t>
            </a:r>
            <a:r>
              <a:rPr lang="zh-TW" altLang="en-US" sz="27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口罩。</a:t>
            </a:r>
            <a:endParaRPr lang="en-US" altLang="zh-TW" sz="27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74971" indent="-274971" algn="just">
              <a:buFont typeface="+mj-lt"/>
              <a:buAutoNum type="arabicPeriod"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具有下列情形者，儘量避免前往醫院陪病，如有必要陪病時，於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入院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陪病當日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次家用快篩陰性後陪病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algn="just"/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具有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相關症狀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</a:p>
          <a:p>
            <a:pPr algn="just"/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自主健康管理期間。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0F23BB-F00F-4716-8F99-CB415F19AD75}"/>
              </a:ext>
            </a:extLst>
          </p:cNvPr>
          <p:cNvSpPr/>
          <p:nvPr/>
        </p:nvSpPr>
        <p:spPr>
          <a:xfrm>
            <a:off x="-17199" y="14657685"/>
            <a:ext cx="10799763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335" tIns="39167" rIns="78335" bIns="391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本院得依衛生福利部規定適時調整，拒絕規避或妨礙上述防疫措施，依法可處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千至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萬罰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緩。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C8977C82-AA08-44F2-806B-AC80C1E82492}"/>
              </a:ext>
            </a:extLst>
          </p:cNvPr>
          <p:cNvSpPr/>
          <p:nvPr/>
        </p:nvSpPr>
        <p:spPr>
          <a:xfrm>
            <a:off x="109164" y="6004129"/>
            <a:ext cx="10547035" cy="22759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3326" tIns="36663" rIns="73326" bIns="366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971" indent="-274971" algn="just">
              <a:buFont typeface="+mj-lt"/>
              <a:buAutoNum type="arabicPeriod"/>
            </a:pP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留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院陪病人數限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含看護、家屬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274971" indent="-274971" algn="just">
              <a:buFont typeface="+mj-lt"/>
              <a:buAutoNum type="arabicPeriod"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惟病人屬下列條件，陪病人數限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含看護、家屬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(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兒童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(12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歲以下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(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老人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(65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歲以上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(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身心障礙或經醫療機構評估有特殊必要者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24AB7E6B-E96B-4831-90FE-F4F53FA46ABE}"/>
              </a:ext>
            </a:extLst>
          </p:cNvPr>
          <p:cNvSpPr/>
          <p:nvPr/>
        </p:nvSpPr>
        <p:spPr>
          <a:xfrm>
            <a:off x="153561" y="5369125"/>
            <a:ext cx="2081368" cy="64972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983" tIns="40993" rIns="81983" bIns="409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陪病規定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4CAE7CA4-EEEF-4601-8BF4-C393EFCF95D7}"/>
              </a:ext>
            </a:extLst>
          </p:cNvPr>
          <p:cNvSpPr/>
          <p:nvPr/>
        </p:nvSpPr>
        <p:spPr>
          <a:xfrm>
            <a:off x="109164" y="8716509"/>
            <a:ext cx="2081368" cy="64972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983" tIns="40993" rIns="81983" bIns="409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門禁期間</a:t>
            </a: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2BEAFC37-7377-4459-A7F2-1326CC78713E}"/>
              </a:ext>
            </a:extLst>
          </p:cNvPr>
          <p:cNvSpPr/>
          <p:nvPr/>
        </p:nvSpPr>
        <p:spPr>
          <a:xfrm>
            <a:off x="194152" y="11364664"/>
            <a:ext cx="2081368" cy="64972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983" tIns="40993" rIns="81983" bIns="409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81EE32A-8866-4BD5-BD00-09A1F5599FA1}"/>
              </a:ext>
            </a:extLst>
          </p:cNvPr>
          <p:cNvSpPr/>
          <p:nvPr/>
        </p:nvSpPr>
        <p:spPr>
          <a:xfrm>
            <a:off x="6117257" y="1259430"/>
            <a:ext cx="46653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中國附</a:t>
            </a:r>
            <a:r>
              <a:rPr lang="zh-TW" altLang="en-US" sz="40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 豐原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分院</a:t>
            </a:r>
          </a:p>
        </p:txBody>
      </p:sp>
    </p:spTree>
    <p:extLst>
      <p:ext uri="{BB962C8B-B14F-4D97-AF65-F5344CB8AC3E}">
        <p14:creationId xmlns:p14="http://schemas.microsoft.com/office/powerpoint/2010/main" val="33627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259</Words>
  <Application>Microsoft Office PowerPoint</Application>
  <PresentationFormat>自訂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O02</dc:creator>
  <cp:lastModifiedBy>cmuh</cp:lastModifiedBy>
  <cp:revision>44</cp:revision>
  <cp:lastPrinted>2023-04-11T00:17:05Z</cp:lastPrinted>
  <dcterms:created xsi:type="dcterms:W3CDTF">2022-12-13T01:19:53Z</dcterms:created>
  <dcterms:modified xsi:type="dcterms:W3CDTF">2023-04-11T07:54:23Z</dcterms:modified>
</cp:coreProperties>
</file>