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99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289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3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511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28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20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82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43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147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19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066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E4D7C-28E8-4548-95AD-B1C2AE484BE4}" type="datetimeFigureOut">
              <a:rPr lang="zh-TW" altLang="en-US" smtClean="0"/>
              <a:t>2018/6/11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0C3E4-FFDA-4A52-8FC1-880005E28D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024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2707" y="883234"/>
            <a:ext cx="7886700" cy="54242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本院人體生物資料庫委員遴選之規則如下</a:t>
            </a:r>
            <a:r>
              <a:rPr lang="zh-TW" altLang="en-US" sz="1600" dirty="0" smtClean="0">
                <a:latin typeface="新細明體"/>
                <a:ea typeface="新細明體"/>
                <a:cs typeface="Times New Roman" panose="02020603050405020304" pitchFamily="18" charset="0"/>
              </a:rPr>
              <a:t>：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會置委員九至十五人，其中一人為主任委員，由院長就本院相關單位人員選任，其餘委員，由院長就醫事人員、法律專家、社會工作人員及其他社會公正人士選、聘任。</a:t>
            </a:r>
          </a:p>
          <a:p>
            <a:pPr>
              <a:lnSpc>
                <a:spcPct val="120000"/>
              </a:lnSpc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本會委員，應有二分之ㄧ以上為法律專家、社會工作人員及其他社會公正人士，並應有三分之二以上為非本院之人員；單一性別之人員數，亦不得低於三分之ㄧ。</a:t>
            </a:r>
          </a:p>
          <a:p>
            <a:pPr>
              <a:lnSpc>
                <a:spcPct val="120000"/>
              </a:lnSpc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委員應簽署保密利益衝突迴避協議，辭聘後仍應遵守保密，若有嚴重違反保密利益迴避原則時，將予以解聘。</a:t>
            </a:r>
          </a:p>
          <a:p>
            <a:pPr>
              <a:lnSpc>
                <a:spcPct val="120000"/>
              </a:lnSpc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委員任期一年，連選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聘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得連任。每屆改聘人數，以不超過委員總人數二分之一為原則。任期中改任或出缺補任時，其任期以至該屆委員任期屆滿之日止。</a:t>
            </a:r>
          </a:p>
          <a:p>
            <a:pPr>
              <a:lnSpc>
                <a:spcPct val="120000"/>
              </a:lnSpc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本會每半年定期召開會議一次；必要時，得召開臨時會議。本會會議，由主任委員召集之，並以主任委員擔任主席；主任委員因故不能出席時，由主任委員指定委員一人代理之。</a:t>
            </a:r>
          </a:p>
          <a:p>
            <a:pPr>
              <a:lnSpc>
                <a:spcPct val="120000"/>
              </a:lnSpc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委員每人每年教育訓練時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小時以上之人數達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70%</a:t>
            </a:r>
            <a:r>
              <a:rPr lang="zh-TW" altLang="en-US" sz="1600" dirty="0" smtClean="0">
                <a:latin typeface="新細明體"/>
                <a:ea typeface="新細明體"/>
                <a:cs typeface="Times New Roman" panose="02020603050405020304" pitchFamily="18" charset="0"/>
              </a:rPr>
              <a:t>，且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新進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委員有職前教育訓練。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2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260</Words>
  <Application>Microsoft Office PowerPoint</Application>
  <PresentationFormat>如螢幕大小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HOB01</dc:creator>
  <cp:lastModifiedBy>user</cp:lastModifiedBy>
  <cp:revision>3</cp:revision>
  <dcterms:created xsi:type="dcterms:W3CDTF">2018-06-11T00:36:42Z</dcterms:created>
  <dcterms:modified xsi:type="dcterms:W3CDTF">2018-06-11T01:33:22Z</dcterms:modified>
</cp:coreProperties>
</file>