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31065" initials="A" lastIdx="1" clrIdx="0">
    <p:extLst>
      <p:ext uri="{19B8F6BF-5375-455C-9EA6-DF929625EA0E}">
        <p15:presenceInfo xmlns:p15="http://schemas.microsoft.com/office/powerpoint/2012/main" userId="A31065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3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6.72083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8-11-23T09:21:55.81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10001 7832 0,'0'17'62,"0"1"-62,53-18 16,0 0-16,-18 0 15,-17 0-15,35 0 16,0 0-16,0-18 16,-36 18-16,19 0 15,17 0-15,-53 0 16,17 0-16,18 0 15,-35 0 1,18 0-16,0 0 16,17 0-1,-17 0-15,17 0 16,-17 0-16,87-17 15,-87 17-15,70 0 16,-35 0-16,18 0 16,-1-18-16,1-17 15,-18 35-15,-53 0 16,17 0-16,1 0 15,0 0 63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6.72083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8-11-26T01:29:13.3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17427 7885 0,'35'0'156,"1"-36"-156,-19 36 16,1 0-16,0 0 16,-1 0-16,19 0 15,-1 0-15,-17 0 16,34 0-16,-16 0 15,-19 0-15,36 0 16,-35 0 0,0 0-16,-1 0 15,1 0-15,-1 0 16,36 0-16,-53 0 15,36 0-15,-19 0 16,-17 0-16,18 0 16,0 0-16,-1 0 15,-17 0-15,35 0 16,-17 0-16,0 0 15,35 0-15,-36 0 16,19 0 0,17 0-16,-1 0 15,-34 0-15,17 0 16,-17 0-16,17 0 15,-17 0-15,0 0 16,-18 0-16,17 0 47,1 0-32,-18 0-15,53 0 16,-36 0-16,19 0 16,-19 0-16,1 0 15,0 0-15,-1 0 16,1 0-16,-18 0 15,17 0 63,1 0-78,0 0 16,-1 0 0,1 0-16,0 0 15,-18 0 1,17 0-1,1 0-15,-18 0 16,35 0 0,18 0-16,-53 0 15,35 0-15,-17 0 16,-18 0-16,18 0 15,-1 0 32,1 0-31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6.72083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8-11-23T09:22:01.35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30533 6085 0,'0'0'141,"18"0"-126,34 0-15,1 18 16,0 0-16,0-18 16,-18 0-16,1 0 15,17 17-15,-18 19 16,-17-36-16,17 0 15,-35 0-15,53 0 16,-36 0-16,-17 17 16,36-17-1,-19 0-15,1 0 16,0 0-16,-1 0 15,1 18 1,0-18 0,-1 0-1,1 0 1,-1 0-1,1 0 32,-18 0 31,18 0-47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6.72083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8-11-26T00:47:59.05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6134 8536 0,'29'0'171,"-29"0"-155,56 0-1,-27 0-15,-1 0 16,0 0-16,0 0 31,1 0-31,27 0 16,1 0-16,-29 0 15,0 0-15,0 0 16,1 0-16,27 0 16,-27 0-16,-29 0 46,28 0-30,28 0-16,-56 0 16,57 0-16,28 0 15,-57 0-15,29 0 16,-29 0-16,57 0 15,-29 0-15,-28 0 16,1 0-16,27 0 16,1 0-16,-29 0 15,57 0-15,-57 0 16,0 0-16,1 0 15,-29 0 48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6.72083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8-11-26T00:48:05.5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13795 5879 0,'29'0'140,"-1"0"-124,-28 0-16,28 0 16,1 0-1,-1 0 1,-28 0-16,28 0 15,0 0 1,1 0 0,-1 0-1,0 0 1,0 0-16,-28 0 15,85 0-15,-85 0 16,28 0 0,1 0-16,-1 0 15,0 0-15,1 0 16,-1 0-16,-28 0 15,28 28 1,0-28-16,1 0 16,-29 0-16,28 0 15,0 0-15,-28 0 16,57 28-1,-29-28-15,0 0 16,-28 0-16,29 0 16,-1 0-1,0 0 1,0 0-16,1 0 15,-29 0-15,28 29 16,0-29 0,0 0-16,-28 0 15,29 0 1,27 0-1,-56 0-15,57 0 32,-29 0-32,-28 0 15,28 0 1,1 0-1,-1 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6.72083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8-11-26T01:06:25.9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21325 7726 0,'0'0'187,"0"0"-187,36 0 16,17 0-16,-18 0 15,18 0-15,0 0 16,-36 0-16,54 0 16,-1 0-16,-52 0 15,17 0-15,-17 0 16,0 0-1,-1 0 1,1 0-16,0 0 16,-1 0 15,18 0-31,18 0 15,-53 0-15,18 0 16,35 17 0,-53-17-16,53 18 15,-35-18-15,-18 0 16,17 0-16,18 0 15,-17 0-15,0 0 16,17 0-16,18 18 16,-35-18-16,-1 0 15,18 0-15,1 0 16,-36 0-16,17 0 15,1 0 1,0 0 15,-18 0-15,53 0-16,-36 0 31,-17 17-31,35-17 16,-17 0-1,0 0 1,-1 0-1,1 0 48,-18 0-48,35 36 1,-17-19-16,-18-17 16,18 0-1,-1 0 1,1 0-1,0 0 266,-1 0-281,1 0 16,-18 0-1,17 0 126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6.72083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8-11-26T01:06:31.8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4163 8555 0,'0'17'188,"0"-17"-173,35 18-15,-17-18 16,-1 0-16,1 0 15,0 0-15,-18 0 16,17 0-16,1 0 16,0 0-16,-1 0 15,1 0-15,-1 0 16,1 0-1,0 0-15,-1 0 16,-17 0-16,53 0 16,-17 0-16,-1 0 15,35 0-15,-34 0 16,-19 0-16,1 0 15,17 0-15,-35 0 16,18 0-16,17 0 16,-17 0-16,17 0 15,0 0-15,1 0 16,-1 0-16,0 0 15,-35 0-15,18 0 16,-1 0-16,-17 0 16,18 0-1,17 0 1,-35 0-1,18 0-15,35 0 16,-53 0-16,35 0 16,-17 0-16,-1 0 15,19 0-15,-19 0 16,1 0-16,0 0 15,-1 0-15,1 0 16,0 0 0,-1 0-16,1 0 15,-1 0-15,1 0 16,-18 0-1,18 0-15,17 0 63,-35 0-63,18 0 15,-1 0 1,1 18 0,-18-18-1,18 17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6.72083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8-11-26T01:17:05.45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28524 5964 0,'0'0'94,"0"0"-94,28 0 15,29 0-15,-29 0 16,28 0-16,-27 0 16,55 0-16,-55 0 15,-1 0 1,0 0-16,1 0 15,-1 0-15,-28 0 16,85 0-16,-29 0 16,-28 0-16,57 0 15,-28 0-15,-57 0 16,56 0-16,-27 0 15,-29 0-15,28 0 16,0 0 0,-28 0-1,28 0 1,1 0-16,-1 0 15,28 0-15,-27 0 16,-1 0 0,-28 0-1,57 0 48,-29 0-63,-28 0 343,28 0-312,0 0 297,-28 0-313,29 0 141,-1 0-140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6.72083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8-11-26T01:17:08.0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17810 6614 0,'0'0'16,"56"0"-1,-28 0-15,57 0 16,-85 0-16,57 0 16,-29 0-16,0 0 15,1 0 1,-1 0-16,57 0 15,56 0-15,-56-29 16,0 29-16,28-56 16,-85 56-16,142 0 15,-114 0-15,29 0 16,-57 0-16,-28 0 15,29 0-15,-1 0 16,0 0 62,-28 0-47,28 0-31,1 0 16,-1 0-1,0 0-15,0 0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6.72083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8-11-26T01:29:09.06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24253 11818 0,'0'0'109,"18"0"-93,0 0-16,-1 0 16,1 0-16,17 0 15,1 0-15,-1 0 16,-18 0-16,36 0 15,-35 0-15,0 0 16,-1 0-16,19 0 16,-1 0-16,0 0 15,-17 0-15,-1 0 16,36 0-16,0 0 15,-17 0-15,16 18 16,1-1-16,-17-17 16,-36 0-16,17 0 15,1 0-15,0 0 16,-18 18-16,17-18 15,1 0 1,-1 0-16,19 0 16,-19 0-16,-17 0 15,18 0 1,0 0 15,-1 0-15,-17 0-16,18 0 15,17 0 1,-35 0-1,18 0 1,0 0 0,-1 0-1,-17 0-15,35 0 16,-17 0-1,0 0 1,-1 0 0,1 0 30,17 0 48,-17 0-94,0 0 47,-18-18-32,17 18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953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22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517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761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875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334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9365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869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00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18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070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D62B6-A4E6-4218-B6DB-623966FA5EC5}" type="datetimeFigureOut">
              <a:rPr lang="zh-TW" altLang="en-US" smtClean="0"/>
              <a:t>2018/11/23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AB347-D781-4311-8663-FFEAE0BEF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361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customXml" Target="../ink/ink6.xml"/><Relationship Id="rId18" Type="http://schemas.openxmlformats.org/officeDocument/2006/relationships/image" Target="../media/image11.emf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8.emf"/><Relationship Id="rId17" Type="http://schemas.openxmlformats.org/officeDocument/2006/relationships/customXml" Target="../ink/ink8.xml"/><Relationship Id="rId2" Type="http://schemas.openxmlformats.org/officeDocument/2006/relationships/image" Target="../media/image3.jpg"/><Relationship Id="rId16" Type="http://schemas.openxmlformats.org/officeDocument/2006/relationships/image" Target="../media/image10.emf"/><Relationship Id="rId20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7.emf"/><Relationship Id="rId19" Type="http://schemas.openxmlformats.org/officeDocument/2006/relationships/customXml" Target="../ink/ink9.xml"/><Relationship Id="rId4" Type="http://schemas.openxmlformats.org/officeDocument/2006/relationships/image" Target="../media/image4.emf"/><Relationship Id="rId9" Type="http://schemas.openxmlformats.org/officeDocument/2006/relationships/customXml" Target="../ink/ink4.xml"/><Relationship Id="rId14" Type="http://schemas.openxmlformats.org/officeDocument/2006/relationships/image" Target="../media/image9.emf"/><Relationship Id="rId22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83177"/>
            <a:ext cx="12183299" cy="6087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9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2549"/>
            <a:ext cx="12192000" cy="601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24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5" y="374469"/>
            <a:ext cx="12093554" cy="596537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筆跡 4"/>
              <p14:cNvContentPartPr/>
              <p14:nvPr/>
            </p14:nvContentPartPr>
            <p14:xfrm>
              <a:off x="3600360" y="2800440"/>
              <a:ext cx="432360" cy="32040"/>
            </p14:xfrm>
          </p:contentPart>
        </mc:Choice>
        <mc:Fallback>
          <p:pic>
            <p:nvPicPr>
              <p:cNvPr id="5" name="筆跡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84520" y="2736720"/>
                <a:ext cx="46404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筆跡 5"/>
              <p14:cNvContentPartPr/>
              <p14:nvPr/>
            </p14:nvContentPartPr>
            <p14:xfrm>
              <a:off x="10991880" y="2190600"/>
              <a:ext cx="267120" cy="45000"/>
            </p14:xfrm>
          </p:contentPart>
        </mc:Choice>
        <mc:Fallback>
          <p:pic>
            <p:nvPicPr>
              <p:cNvPr id="6" name="筆跡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976040" y="2127240"/>
                <a:ext cx="29880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筆跡 9"/>
              <p14:cNvContentPartPr/>
              <p14:nvPr/>
            </p14:nvContentPartPr>
            <p14:xfrm>
              <a:off x="2208240" y="3072960"/>
              <a:ext cx="499320" cy="360"/>
            </p14:xfrm>
          </p:contentPart>
        </mc:Choice>
        <mc:Fallback>
          <p:pic>
            <p:nvPicPr>
              <p:cNvPr id="10" name="筆跡 9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92400" y="3009240"/>
                <a:ext cx="5310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1" name="筆跡 10"/>
              <p14:cNvContentPartPr/>
              <p14:nvPr/>
            </p14:nvContentPartPr>
            <p14:xfrm>
              <a:off x="4966200" y="2116440"/>
              <a:ext cx="468720" cy="30960"/>
            </p14:xfrm>
          </p:contentPart>
        </mc:Choice>
        <mc:Fallback>
          <p:pic>
            <p:nvPicPr>
              <p:cNvPr id="11" name="筆跡 10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50360" y="2052720"/>
                <a:ext cx="50040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2" name="筆跡 11"/>
              <p14:cNvContentPartPr/>
              <p14:nvPr/>
            </p14:nvContentPartPr>
            <p14:xfrm>
              <a:off x="7677000" y="2781360"/>
              <a:ext cx="527400" cy="44640"/>
            </p14:xfrm>
          </p:contentPart>
        </mc:Choice>
        <mc:Fallback>
          <p:pic>
            <p:nvPicPr>
              <p:cNvPr id="12" name="筆跡 1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661160" y="2717640"/>
                <a:ext cx="55944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3" name="筆跡 12"/>
              <p14:cNvContentPartPr/>
              <p14:nvPr/>
            </p14:nvContentPartPr>
            <p14:xfrm>
              <a:off x="1498680" y="3079800"/>
              <a:ext cx="495720" cy="25560"/>
            </p14:xfrm>
          </p:contentPart>
        </mc:Choice>
        <mc:Fallback>
          <p:pic>
            <p:nvPicPr>
              <p:cNvPr id="13" name="筆跡 1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482840" y="3016080"/>
                <a:ext cx="52740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4" name="筆跡 13"/>
              <p14:cNvContentPartPr/>
              <p14:nvPr/>
            </p14:nvContentPartPr>
            <p14:xfrm>
              <a:off x="10268640" y="2147040"/>
              <a:ext cx="458280" cy="360"/>
            </p14:xfrm>
          </p:contentPart>
        </mc:Choice>
        <mc:Fallback>
          <p:pic>
            <p:nvPicPr>
              <p:cNvPr id="14" name="筆跡 13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252800" y="2083320"/>
                <a:ext cx="48996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5" name="筆跡 14"/>
              <p14:cNvContentPartPr/>
              <p14:nvPr/>
            </p14:nvContentPartPr>
            <p14:xfrm>
              <a:off x="6411600" y="2350440"/>
              <a:ext cx="519120" cy="30960"/>
            </p14:xfrm>
          </p:contentPart>
        </mc:Choice>
        <mc:Fallback>
          <p:pic>
            <p:nvPicPr>
              <p:cNvPr id="15" name="筆跡 14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395760" y="2286720"/>
                <a:ext cx="55116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6" name="筆跡 15"/>
              <p14:cNvContentPartPr/>
              <p14:nvPr/>
            </p14:nvContentPartPr>
            <p14:xfrm>
              <a:off x="8731080" y="4254480"/>
              <a:ext cx="444960" cy="19440"/>
            </p14:xfrm>
          </p:contentPart>
        </mc:Choice>
        <mc:Fallback>
          <p:pic>
            <p:nvPicPr>
              <p:cNvPr id="16" name="筆跡 15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715240" y="4191120"/>
                <a:ext cx="47664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7" name="筆跡 16"/>
              <p14:cNvContentPartPr/>
              <p14:nvPr/>
            </p14:nvContentPartPr>
            <p14:xfrm>
              <a:off x="6273720" y="2825640"/>
              <a:ext cx="584640" cy="13320"/>
            </p14:xfrm>
          </p:contentPart>
        </mc:Choice>
        <mc:Fallback>
          <p:pic>
            <p:nvPicPr>
              <p:cNvPr id="17" name="筆跡 1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257880" y="2762280"/>
                <a:ext cx="616320" cy="14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9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靜態頁面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/>
          <a:lstStyle/>
          <a:p>
            <a:r>
              <a:rPr lang="zh-TW" altLang="en-US" dirty="0" smtClean="0"/>
              <a:t>醫院介紹</a:t>
            </a:r>
            <a:endParaRPr lang="en-US" altLang="zh-TW" dirty="0" smtClean="0"/>
          </a:p>
          <a:p>
            <a:r>
              <a:rPr lang="zh-TW" altLang="en-US" dirty="0" smtClean="0"/>
              <a:t>就醫服務   </a:t>
            </a:r>
            <a:endParaRPr lang="en-US" altLang="zh-TW" dirty="0" smtClean="0"/>
          </a:p>
          <a:p>
            <a:r>
              <a:rPr lang="zh-TW" altLang="en-US" dirty="0" smtClean="0"/>
              <a:t>教學研究</a:t>
            </a:r>
            <a:endParaRPr lang="en-US" altLang="zh-TW" dirty="0" smtClean="0"/>
          </a:p>
          <a:p>
            <a:r>
              <a:rPr lang="zh-TW" altLang="en-US" dirty="0" smtClean="0"/>
              <a:t>徵才資訊</a:t>
            </a:r>
            <a:endParaRPr lang="en-US" altLang="zh-TW" dirty="0" smtClean="0"/>
          </a:p>
          <a:p>
            <a:r>
              <a:rPr lang="zh-TW" altLang="en-US" dirty="0" smtClean="0"/>
              <a:t>院內佈告欄</a:t>
            </a:r>
            <a:endParaRPr lang="en-US" altLang="zh-TW" dirty="0" smtClean="0"/>
          </a:p>
          <a:p>
            <a:r>
              <a:rPr lang="zh-TW" altLang="en-US" dirty="0" smtClean="0"/>
              <a:t>醫療體系</a:t>
            </a:r>
            <a:endParaRPr lang="en-US" altLang="zh-TW" dirty="0" smtClean="0"/>
          </a:p>
          <a:p>
            <a:r>
              <a:rPr lang="zh-TW" altLang="en-US" dirty="0" smtClean="0"/>
              <a:t>到院指南</a:t>
            </a:r>
            <a:endParaRPr lang="en-US" altLang="zh-TW" dirty="0" smtClean="0"/>
          </a:p>
          <a:p>
            <a:r>
              <a:rPr lang="zh-TW" altLang="en-US" dirty="0" smtClean="0"/>
              <a:t>聯絡我們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1632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動態頁面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消息訊息</a:t>
            </a:r>
            <a:endParaRPr lang="en-US" altLang="zh-TW" dirty="0" smtClean="0"/>
          </a:p>
          <a:p>
            <a:r>
              <a:rPr lang="zh-TW" altLang="en-US" dirty="0" smtClean="0"/>
              <a:t>科室介紹</a:t>
            </a:r>
            <a:endParaRPr lang="en-US" altLang="zh-TW" dirty="0" smtClean="0"/>
          </a:p>
          <a:p>
            <a:r>
              <a:rPr lang="zh-TW" altLang="en-US" dirty="0" smtClean="0"/>
              <a:t>中西醫門診時間表</a:t>
            </a:r>
            <a:endParaRPr lang="en-US" altLang="zh-TW" dirty="0" smtClean="0"/>
          </a:p>
          <a:p>
            <a:r>
              <a:rPr lang="zh-TW" altLang="en-US" dirty="0" smtClean="0"/>
              <a:t>醫療新知</a:t>
            </a:r>
            <a:endParaRPr lang="en-US" altLang="zh-TW" dirty="0" smtClean="0"/>
          </a:p>
          <a:p>
            <a:r>
              <a:rPr lang="zh-TW" altLang="en-US" dirty="0" smtClean="0"/>
              <a:t>衛教單張</a:t>
            </a:r>
            <a:r>
              <a:rPr lang="en-US" altLang="zh-TW" dirty="0" smtClean="0"/>
              <a:t>.</a:t>
            </a:r>
            <a:r>
              <a:rPr lang="zh-TW" altLang="en-US" dirty="0" smtClean="0"/>
              <a:t>影片</a:t>
            </a:r>
            <a:r>
              <a:rPr lang="en-US" altLang="zh-TW" dirty="0" smtClean="0"/>
              <a:t>.</a:t>
            </a:r>
            <a:r>
              <a:rPr lang="zh-TW" altLang="en-US" dirty="0" smtClean="0"/>
              <a:t>海報</a:t>
            </a:r>
            <a:endParaRPr lang="en-US" altLang="zh-TW" dirty="0" smtClean="0"/>
          </a:p>
          <a:p>
            <a:r>
              <a:rPr lang="zh-TW" altLang="en-US" dirty="0" smtClean="0"/>
              <a:t>團隊介紹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808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</TotalTime>
  <Words>44</Words>
  <Application>Microsoft Office PowerPoint</Application>
  <PresentationFormat>寬螢幕</PresentationFormat>
  <Paragraphs>16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靜態頁面</vt:lpstr>
      <vt:lpstr>動態頁面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A31065</dc:creator>
  <cp:lastModifiedBy>A31065</cp:lastModifiedBy>
  <cp:revision>19</cp:revision>
  <dcterms:created xsi:type="dcterms:W3CDTF">2018-11-01T02:32:58Z</dcterms:created>
  <dcterms:modified xsi:type="dcterms:W3CDTF">2018-11-26T08:19:11Z</dcterms:modified>
</cp:coreProperties>
</file>